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8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954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AA37E7-ECF6-4B13-5E56-D0ADFF4380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C30C48-AB73-E56C-BFE9-92B66E82F3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FA1725-3346-4350-4C60-28F1449E3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EC004-817B-4632-822D-90F8A47B5602}" type="datetimeFigureOut">
              <a:rPr lang="en-US" smtClean="0"/>
              <a:t>11/1/2025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179CAD-F51A-C228-0DF4-F6AE27708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3D7D3D-5286-59A6-900E-38DEDEEA7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695C0-5C75-4A07-A723-FD1A2986B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065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8688D1-44AF-BFC3-EE1F-EBEA57388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3FAC65-967C-3EA1-495B-6C8A882401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27470F-2765-98E5-238C-91EFB413F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EC004-817B-4632-822D-90F8A47B5602}" type="datetimeFigureOut">
              <a:rPr lang="en-US" smtClean="0"/>
              <a:t>11/1/2025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7C9C7F-31AC-8714-B850-D086EF770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167B7C-5202-A040-22B7-C00E01901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695C0-5C75-4A07-A723-FD1A2986B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566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E26D8B8-C83E-B5AD-46BB-A7EB361BB2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349074-A5CB-A9EF-9119-575B6B6E56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43999E-8593-6FCF-5079-3B530DA07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EC004-817B-4632-822D-90F8A47B5602}" type="datetimeFigureOut">
              <a:rPr lang="en-US" smtClean="0"/>
              <a:t>11/1/2025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07B123-F895-C3D8-4DBB-02AA6C032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679A75-3524-3335-40FE-001E084AA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695C0-5C75-4A07-A723-FD1A2986B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910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DBE2D-7EA5-3776-B697-D0BE938FB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277738-513C-B97A-ECBE-BC59BFCF73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502210-BB5B-F8A9-6E09-AF90815C7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EC004-817B-4632-822D-90F8A47B5602}" type="datetimeFigureOut">
              <a:rPr lang="en-US" smtClean="0"/>
              <a:t>11/1/2025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D28C8F-7E99-BBA0-CA25-E0F4197DD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90479C-C79A-D2D2-BA54-324811512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695C0-5C75-4A07-A723-FD1A2986B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687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D825B8-1A2A-C78D-3EE4-5461D7321B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70C7A6-AD6E-FC7B-8424-3721FE8388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DD6BC6-7CAB-44C1-2B84-7C6A5663F7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EC004-817B-4632-822D-90F8A47B5602}" type="datetimeFigureOut">
              <a:rPr lang="en-US" smtClean="0"/>
              <a:t>11/1/2025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8ADA49-4EF4-3EA6-164F-F35FB7AB2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8BF99F-6456-38EE-5F03-9AC17E276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695C0-5C75-4A07-A723-FD1A2986B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804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B83AD-8B82-D0EC-D14B-43360C572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5A30F5-E069-4EB4-6E17-E93D95FA02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82D7E9-484A-7AA0-38B4-07DEDD9AB0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44D950-D18C-D2E4-C3DE-C3E26B234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EC004-817B-4632-822D-90F8A47B5602}" type="datetimeFigureOut">
              <a:rPr lang="en-US" smtClean="0"/>
              <a:t>11/1/2025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80200E-A3E1-380B-9C35-1F1E4BCD2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86B23D-1643-3580-9EE5-1C9066BF6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695C0-5C75-4A07-A723-FD1A2986B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6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360BD8-C346-AD67-810B-5FBAE5094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57EDC3-CBF3-06BB-7827-1767054150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E1DD4F-FCFE-D562-BEE1-68A4C39ECF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400EEA-8984-41B2-3D50-C5C38F0877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2F94BF-9DED-E2B7-53F7-AFB0096E21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0D04E2-79AE-8838-3C4B-9A07274D63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EC004-817B-4632-822D-90F8A47B5602}" type="datetimeFigureOut">
              <a:rPr lang="en-US" smtClean="0"/>
              <a:t>11/1/2025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DEE9070-84F3-58C8-629A-B26F41944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1258F72-7CD7-2467-75AC-117FB7767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695C0-5C75-4A07-A723-FD1A2986B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176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957D0-A32C-6C4A-D6CD-32789BF3C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033BBC-868B-CB89-9A50-E224657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EC004-817B-4632-822D-90F8A47B5602}" type="datetimeFigureOut">
              <a:rPr lang="en-US" smtClean="0"/>
              <a:t>11/1/2025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C88E46-2A74-0B3D-47A9-F97D028D1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276D99-F1BE-F948-BA75-0872ECDEA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695C0-5C75-4A07-A723-FD1A2986B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993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E02DA4D-9159-AEED-7EB5-828027BD8B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EC004-817B-4632-822D-90F8A47B5602}" type="datetimeFigureOut">
              <a:rPr lang="en-US" smtClean="0"/>
              <a:t>11/1/2025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CBCA23-1F1A-8F10-3633-F167A26D0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3C5E95-4B13-5FEB-9DB5-8677E282D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695C0-5C75-4A07-A723-FD1A2986B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294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FE1D93-0AB9-68A3-C4C4-B5555B852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B9BB3F-C42B-D66C-4E5C-6E984F0A9D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0DCF89-5123-3234-C532-789CEA117E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58CE52-D2F6-F127-0C0B-D326C659D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EC004-817B-4632-822D-90F8A47B5602}" type="datetimeFigureOut">
              <a:rPr lang="en-US" smtClean="0"/>
              <a:t>11/1/2025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DCF606-B1FD-593F-66A7-74E859F2C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9748ED-8CF1-1E37-7109-A4D32905D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695C0-5C75-4A07-A723-FD1A2986B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305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F3429C-76A3-A2D8-FEC8-D234E591DA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079CB1E-855B-6A40-DDA5-78604DA980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E729B9-C10A-7EB6-61F9-7667AEDAF7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00DF6A-445C-74EC-44E6-F3B08FC5D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EC004-817B-4632-822D-90F8A47B5602}" type="datetimeFigureOut">
              <a:rPr lang="en-US" smtClean="0"/>
              <a:t>11/1/2025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EFB5B1-B6E5-E195-F7A3-FE6F4CA68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7087C0-9614-9C79-8CF4-D0ACE598F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695C0-5C75-4A07-A723-FD1A2986B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331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A6356FC-4A06-B258-8555-FF1556840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D75CFF-7228-6970-D048-4EE95E0707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3F60BC-1E3A-035B-CD91-0A5C8EC531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4EC004-817B-4632-822D-90F8A47B5602}" type="datetimeFigureOut">
              <a:rPr lang="en-US" smtClean="0"/>
              <a:t>11/1/2025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91AEC6-EF35-C70E-08B9-EACBC537CA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873915-FE31-F31E-B959-D38FE7D082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2695C0-5C75-4A07-A723-FD1A2986B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322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9233D8C-4A14-9FC9-D2F6-032BDBBD6F39}"/>
              </a:ext>
            </a:extLst>
          </p:cNvPr>
          <p:cNvSpPr/>
          <p:nvPr/>
        </p:nvSpPr>
        <p:spPr>
          <a:xfrm>
            <a:off x="398964" y="1644244"/>
            <a:ext cx="4011283" cy="2398142"/>
          </a:xfrm>
          <a:prstGeom prst="rect">
            <a:avLst/>
          </a:prstGeom>
          <a:solidFill>
            <a:schemeClr val="bg1">
              <a:lumMod val="75000"/>
            </a:schemeClr>
          </a:solidFill>
          <a:ln w="762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8AA5B98-48E2-A1BE-5A64-184D58521F70}"/>
              </a:ext>
            </a:extLst>
          </p:cNvPr>
          <p:cNvSpPr txBox="1"/>
          <p:nvPr/>
        </p:nvSpPr>
        <p:spPr>
          <a:xfrm>
            <a:off x="2020142" y="1654894"/>
            <a:ext cx="2277374" cy="1138773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     Companies by Fernando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00" b="1" dirty="0"/>
              <a:t>Bismarck, ND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00" b="1" dirty="0"/>
              <a:t>Fargo, ND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00" b="1" dirty="0"/>
              <a:t>Houston, TX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00" b="1" dirty="0"/>
              <a:t>Denver, CO</a:t>
            </a:r>
          </a:p>
          <a:p>
            <a:endParaRPr lang="en-US" sz="1400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1C5F70C-6654-8307-BF8E-F2B3F1E2A9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714" y="1654894"/>
            <a:ext cx="1906621" cy="13189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2E05510-9B8A-FED5-36BC-17BE553623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0119" y="2854594"/>
            <a:ext cx="1523120" cy="100435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621DB55-C22A-E039-301D-8B20BA2D7F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748" y="3157292"/>
            <a:ext cx="1846954" cy="701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990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9233D8C-4A14-9FC9-D2F6-032BDBBD6F39}"/>
              </a:ext>
            </a:extLst>
          </p:cNvPr>
          <p:cNvSpPr/>
          <p:nvPr/>
        </p:nvSpPr>
        <p:spPr>
          <a:xfrm>
            <a:off x="398964" y="1644244"/>
            <a:ext cx="4011283" cy="1901213"/>
          </a:xfrm>
          <a:prstGeom prst="rect">
            <a:avLst/>
          </a:prstGeom>
          <a:solidFill>
            <a:schemeClr val="bg1">
              <a:lumMod val="75000"/>
            </a:schemeClr>
          </a:solidFill>
          <a:ln w="762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8AA5B98-48E2-A1BE-5A64-184D58521F70}"/>
              </a:ext>
            </a:extLst>
          </p:cNvPr>
          <p:cNvSpPr txBox="1"/>
          <p:nvPr/>
        </p:nvSpPr>
        <p:spPr>
          <a:xfrm>
            <a:off x="1448428" y="1644244"/>
            <a:ext cx="3769744" cy="1261884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     </a:t>
            </a:r>
            <a:r>
              <a:rPr lang="en-US" sz="2000" b="1" dirty="0"/>
              <a:t>Companies by Fernando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 dirty="0"/>
              <a:t>Bismarck, ND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 dirty="0"/>
              <a:t>Fargo, ND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 dirty="0"/>
              <a:t>Western ND</a:t>
            </a:r>
          </a:p>
          <a:p>
            <a:endParaRPr lang="en-US" sz="1400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1C5F70C-6654-8307-BF8E-F2B3F1E2A9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905" y="1734517"/>
            <a:ext cx="1523120" cy="10536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2E05510-9B8A-FED5-36BC-17BE553623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1716" y="2706993"/>
            <a:ext cx="1264482" cy="73315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621DB55-C22A-E039-301D-8B20BA2D7F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495" y="2864735"/>
            <a:ext cx="1523120" cy="578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120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3EA97-C879-AFAB-DA25-6B30CEC5E7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You can resize this one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F12557E-D3EA-8B15-9AFD-0422246E2C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8693" y="2562887"/>
            <a:ext cx="4115374" cy="2486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3162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33</Words>
  <Application>Microsoft Office PowerPoint</Application>
  <PresentationFormat>Widescreen</PresentationFormat>
  <Paragraphs>10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You can resize this one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Sundby</dc:creator>
  <cp:lastModifiedBy>Eric Sundby</cp:lastModifiedBy>
  <cp:revision>13</cp:revision>
  <dcterms:created xsi:type="dcterms:W3CDTF">2023-10-25T02:08:32Z</dcterms:created>
  <dcterms:modified xsi:type="dcterms:W3CDTF">2025-11-01T15:03:48Z</dcterms:modified>
</cp:coreProperties>
</file>